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6" dt="2026-01-09T18:04:20.2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06.02.2026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solidFill>
                  <a:srgbClr val="666666"/>
                </a:solidFill>
                <a:latin typeface="Arial"/>
                <a:cs typeface="Arial"/>
              </a:rPr>
              <a:t>09. – 13. Februar 2026</a:t>
            </a:r>
          </a:p>
          <a:p>
            <a:pPr algn="r"/>
            <a:r>
              <a:rPr lang="de-CH" sz="1100" dirty="0">
                <a:solidFill>
                  <a:srgbClr val="666666"/>
                </a:solidFill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solidFill>
                  <a:srgbClr val="666666"/>
                </a:solidFill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solidFill>
                  <a:srgbClr val="666666"/>
                </a:solidFill>
                <a:latin typeface="Arial"/>
                <a:cs typeface="Arial"/>
              </a:rPr>
              <a:t>Buckhuser</a:t>
            </a:r>
            <a:endParaRPr lang="de-CH" sz="1100" dirty="0">
              <a:solidFill>
                <a:srgbClr val="666666"/>
              </a:solidFill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Freitag </a:t>
            </a:r>
            <a:r>
              <a:rPr lang="de-CH" sz="1400" dirty="0" err="1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Buckhuser</a:t>
            </a:r>
            <a:endParaRPr lang="de-CH" sz="1400" dirty="0">
              <a:solidFill>
                <a:srgbClr val="666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Kalbsbratwurst |Bratkartoffel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latin typeface="Arial"/>
                <a:cs typeface="Arial"/>
              </a:rPr>
              <a:t>Siedfleisch | Salzkartoffel | Frischer </a:t>
            </a:r>
            <a:r>
              <a:rPr lang="de-CH" sz="1100" dirty="0" err="1">
                <a:latin typeface="Arial"/>
                <a:cs typeface="Arial"/>
              </a:rPr>
              <a:t>Meerretich</a:t>
            </a:r>
            <a:endParaRPr lang="de-CH" sz="1100" dirty="0">
              <a:latin typeface="Arial"/>
              <a:cs typeface="Arial"/>
            </a:endParaRPr>
          </a:p>
          <a:p>
            <a:pPr algn="ctr"/>
            <a:endParaRPr lang="de-CH" sz="1100" dirty="0">
              <a:latin typeface="Arial"/>
              <a:cs typeface="Arial"/>
            </a:endParaRPr>
          </a:p>
          <a:p>
            <a:pPr algn="ctr"/>
            <a:endParaRPr lang="de-CH" sz="1100" dirty="0">
              <a:latin typeface="Arial"/>
              <a:cs typeface="Arial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6049679" y="349822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Mariniertes Tofuschnitzel | Basmatireis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latin typeface="Arial"/>
                <a:cs typeface="Arial"/>
              </a:rPr>
              <a:t>Vegi Balls | </a:t>
            </a:r>
            <a:r>
              <a:rPr lang="de-CH" sz="1100" dirty="0" err="1">
                <a:latin typeface="Arial"/>
                <a:cs typeface="Arial"/>
              </a:rPr>
              <a:t>Tomatensugo</a:t>
            </a:r>
            <a:r>
              <a:rPr lang="de-CH" sz="1100" dirty="0">
                <a:latin typeface="Arial"/>
                <a:cs typeface="Arial"/>
              </a:rPr>
              <a:t> </a:t>
            </a:r>
            <a:r>
              <a:rPr lang="de-CH" sz="1100">
                <a:latin typeface="Arial"/>
                <a:cs typeface="Arial"/>
              </a:rPr>
              <a:t>| Gnocchi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18423" y="2249602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 err="1">
                <a:latin typeface="Arial"/>
                <a:cs typeface="Arial"/>
              </a:rPr>
              <a:t>Pouletschenkel</a:t>
            </a:r>
            <a:r>
              <a:rPr lang="de-CH" sz="1100" dirty="0">
                <a:latin typeface="Arial"/>
                <a:cs typeface="Arial"/>
              </a:rPr>
              <a:t> Asia Style | Jasminreis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46987" y="3491892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Persisches Sugo | Spiegelei   Kichererbsen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Hackbraten | Spätzle </a:t>
            </a:r>
            <a:endParaRPr lang="fr-FR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2009990" y="3520321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it-IT" sz="1100" dirty="0" err="1">
                <a:solidFill>
                  <a:srgbClr val="000000"/>
                </a:solidFill>
                <a:latin typeface="Arial"/>
                <a:cs typeface="Arial"/>
              </a:rPr>
              <a:t>Kürbis-Federkohl</a:t>
            </a:r>
            <a:r>
              <a:rPr lang="it-IT" sz="1100" dirty="0">
                <a:solidFill>
                  <a:srgbClr val="000000"/>
                </a:solidFill>
                <a:latin typeface="Arial"/>
                <a:cs typeface="Arial"/>
              </a:rPr>
              <a:t> | Polenta</a:t>
            </a:r>
            <a:endParaRPr lang="de-CH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309150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0.5L PET Softgetränk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Zander </a:t>
            </a:r>
            <a:r>
              <a:rPr lang="de-CH" sz="1100" dirty="0" err="1">
                <a:solidFill>
                  <a:srgbClr val="000000"/>
                </a:solidFill>
                <a:latin typeface="Arial"/>
                <a:cs typeface="Arial"/>
              </a:rPr>
              <a:t>Knusperli</a:t>
            </a:r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 | Erbsencreme | Limetten Mayo | Junge Kartoffeln</a:t>
            </a:r>
            <a:endParaRPr lang="en-US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 err="1">
                <a:solidFill>
                  <a:srgbClr val="000000"/>
                </a:solidFill>
                <a:latin typeface="Arial"/>
                <a:cs typeface="Arial"/>
              </a:rPr>
              <a:t>Gerstotto</a:t>
            </a:r>
            <a:r>
              <a:rPr lang="de-CH" sz="1100" dirty="0">
                <a:solidFill>
                  <a:srgbClr val="000000"/>
                </a:solidFill>
                <a:latin typeface="Arial"/>
                <a:cs typeface="Arial"/>
              </a:rPr>
              <a:t> | Pastinaken | Miso | Zwiebel Pickel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Menüsalat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9"/>
            <a:ext cx="1754444" cy="711850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1100" dirty="0">
                <a:latin typeface="Arial" panose="020B0604020202020204" pitchFamily="34" charset="0"/>
                <a:cs typeface="Arial" panose="020B0604020202020204" pitchFamily="34" charset="0"/>
              </a:rPr>
              <a:t>Maispoularde | Pfeffersauce | Blattspinat | </a:t>
            </a:r>
            <a:r>
              <a:rPr lang="de-CH" sz="1100">
                <a:latin typeface="Arial" panose="020B0604020202020204" pitchFamily="34" charset="0"/>
                <a:cs typeface="Arial" panose="020B0604020202020204" pitchFamily="34" charset="0"/>
              </a:rPr>
              <a:t>Thymian Kartoffel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solidFill>
                  <a:srgbClr val="666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31369" y="5871317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endParaRPr lang="de-CH" sz="1300" b="1" dirty="0">
              <a:solidFill>
                <a:srgbClr val="FF5A00"/>
              </a:solidFill>
              <a:effectLst/>
              <a:latin typeface="Arial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075BCE-2DAC-4F27-974B-797BD18AAA2E}">
  <ds:schemaRefs>
    <ds:schemaRef ds:uri="b570ab16-1168-4b0e-b3f3-e69e6accd078"/>
    <ds:schemaRef ds:uri="http://purl.org/dc/elements/1.1/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a20a2732-27ab-44ea-aa0e-b1f053996157"/>
  </ds:schemaRefs>
</ds:datastoreItem>
</file>

<file path=customXml/itemProps3.xml><?xml version="1.0" encoding="utf-8"?>
<ds:datastoreItem xmlns:ds="http://schemas.openxmlformats.org/officeDocument/2006/customXml" ds:itemID="{45F537AE-A5BC-46A9-A582-3EEB66C0D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Breitbild</PresentationFormat>
  <Paragraphs>34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2026-02-06T14:04:49Z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