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2" dt="2026-03-12T15:21:36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12.03.2026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solidFill>
                  <a:srgbClr val="666666"/>
                </a:solidFill>
                <a:latin typeface="Arial"/>
                <a:cs typeface="Arial"/>
              </a:rPr>
              <a:t>16. – 20. März 2026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solidFill>
                  <a:srgbClr val="666666"/>
                </a:solidFill>
                <a:latin typeface="Arial"/>
                <a:cs typeface="Arial"/>
              </a:rPr>
              <a:t>Buckhuser</a:t>
            </a:r>
            <a:endParaRPr lang="de-CH" sz="1100" dirty="0">
              <a:solidFill>
                <a:srgbClr val="666666"/>
              </a:solidFill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 </a:t>
            </a:r>
            <a:r>
              <a:rPr lang="de-CH" sz="1400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Buckhuser</a:t>
            </a:r>
            <a:endParaRPr lang="de-CH" sz="14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Chili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Carne | 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Langkorn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Reis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Lachsfilet | Salzkartoffeln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Quornschnitzel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Ofenkartoffel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Pilzrahmsauce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Indischer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Blumenkohl-Kartoffel-Eintopf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Naan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Brot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4202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Rindsgeschnetzeltes 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Spätzli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Gemüse </a:t>
            </a:r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Tätschli</a:t>
            </a:r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  Kartoffelpüree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Panierte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Schweinsplätzli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Kartoffel Wedges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Tofu-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Kürbis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Curry | Basmati Reis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0.5L PET Softgetränk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Gebratenes Wolfsbarschfilet 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Bärlauchespuma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 | Grüner Spargel | Salzkartoffeln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Pizzoccheri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Wirz | Apfel  Salbei | Schweizer Hartkäse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Schweins Kotelett | cremige Polenta | junge Karotten | Portweinsauce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endParaRPr lang="de-CH" sz="1300" b="1" dirty="0">
              <a:solidFill>
                <a:srgbClr val="FF5A00"/>
              </a:solidFill>
              <a:effectLst/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a20a2732-27ab-44ea-aa0e-b1f053996157"/>
    <ds:schemaRef ds:uri="b570ab16-1168-4b0e-b3f3-e69e6accd0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Breitbild</PresentationFormat>
  <Paragraphs>33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2026-03-12T16:40:31Z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