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6" dt="2026-04-02T13:45:08.5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02.04.2026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07. April – 10. April2026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latin typeface="Arial"/>
                <a:cs typeface="Arial"/>
              </a:rPr>
              <a:t>Buckhuser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Ostermontag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       Freitag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Rinds Köttbullar | Rahmsauce | Kartoffelstampf | </a:t>
            </a:r>
            <a:r>
              <a:rPr lang="de-CH" sz="1100" dirty="0" err="1">
                <a:solidFill>
                  <a:srgbClr val="000000"/>
                </a:solidFill>
                <a:latin typeface="Arial"/>
                <a:cs typeface="Arial"/>
              </a:rPr>
              <a:t>Preiselbeerkompott</a:t>
            </a:r>
            <a:endParaRPr lang="de-CH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Poulet Saltimbocca | Rotweinsauce | Kräuter-Langkornreis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049679" y="349822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Orientalischer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Gemüseeintopf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Kichererbsen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Couscous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Naan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Brot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Koriander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Joghurt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Dip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Vegane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Spinatstrudel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mit Tofu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Kartoffel-Lauch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Eintopf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42024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Pouletschenkelsteaks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| Bärlauch | Mais Fries | Kräuter-Senf-Sauerrahm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26565" y="3520546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Knusprige Gemüse Frühlingsrollen | Sweet Chilisauce | Jasmin-Reis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Geschlossen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00026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Geschlossen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309150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Gebratener Saibling | Risotto | Erbsencreme | Grüner Spargel | Sauce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Veloute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Portobello Burger | Basilikum Pesto | marinierter Weisskabis |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Züri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Fries</a:t>
            </a:r>
            <a:endParaRPr lang="de-CH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Menü-Salat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9"/>
            <a:ext cx="1754444" cy="711850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Gebratene Kalbsleber | karamellisierte Zwiebeln | Bratkartoffeln | Mini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Zuchetti</a:t>
            </a:r>
            <a:r>
              <a:rPr lang="de-CH" sz="1100">
                <a:latin typeface="Arial" panose="020B0604020202020204" pitchFamily="34" charset="0"/>
                <a:cs typeface="Arial" panose="020B0604020202020204" pitchFamily="34" charset="0"/>
              </a:rPr>
              <a:t> | Salbei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31369" y="5871317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dirty="0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Frühlingskarte seit 16. März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075BCE-2DAC-4F27-974B-797BD18AAA2E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a20a2732-27ab-44ea-aa0e-b1f053996157"/>
    <ds:schemaRef ds:uri="http://purl.org/dc/terms/"/>
    <ds:schemaRef ds:uri="b570ab16-1168-4b0e-b3f3-e69e6accd078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Breitbild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2026-04-02T14:32:23Z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