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etta  Michael" userId="240008e8-f84f-4d0e-b3c3-919ea43b7043" providerId="ADAL" clId="{0EC40B35-623A-4B51-B742-121B22584D09}"/>
    <pc:docChg chg="modSld">
      <pc:chgData name="Masetta  Michael" userId="240008e8-f84f-4d0e-b3c3-919ea43b7043" providerId="ADAL" clId="{0EC40B35-623A-4B51-B742-121B22584D09}" dt="2026-04-10T10:59:43.899" v="0" actId="20577"/>
      <pc:docMkLst>
        <pc:docMk/>
      </pc:docMkLst>
      <pc:sldChg chg="modSp mod">
        <pc:chgData name="Masetta  Michael" userId="240008e8-f84f-4d0e-b3c3-919ea43b7043" providerId="ADAL" clId="{0EC40B35-623A-4B51-B742-121B22584D09}" dt="2026-04-10T10:59:43.899" v="0" actId="20577"/>
        <pc:sldMkLst>
          <pc:docMk/>
          <pc:sldMk cId="3217614320" sldId="260"/>
        </pc:sldMkLst>
        <pc:spChg chg="mod">
          <ac:chgData name="Masetta  Michael" userId="240008e8-f84f-4d0e-b3c3-919ea43b7043" providerId="ADAL" clId="{0EC40B35-623A-4B51-B742-121B22584D09}" dt="2026-04-10T10:59:43.899" v="0" actId="20577"/>
          <ac:spMkLst>
            <pc:docMk/>
            <pc:sldMk cId="3217614320" sldId="260"/>
            <ac:spMk id="5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10.04.2026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13. April – 17. April2026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Ostermontag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Roastbeef | Grüne Pfeffersauce | Petersilienkartoffeln 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Massaman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Curry | Jasmin Reis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Planted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Geschnetzeltes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Pilzrahmsauce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Langkornreis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Gerösteter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Blumenkohl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Orientalischer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Bulgur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Sauerrahm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Dip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4202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Schweins Cordon 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Bleu  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Kartoffelsalat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Gemüse Curry | Spinat | Basmati Reis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Geflügel-Bratwurst | Zwiebelsauce | Rösti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Galetten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Gemüse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Ravioli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Tomatensauce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Käsesauce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Pochiertes Forellen Filet | Kräuter-Buttermilch | glasierte junge Kartoffeln | Weisser Spargel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Tagliatelle | Basilikum Pesto | grüner Spargel | getrocknete Tomaten | Ricotta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Menü-Salat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Emmentaler Kalbsvoressen | Safran |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Papardelle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a20a2732-27ab-44ea-aa0e-b1f053996157"/>
    <ds:schemaRef ds:uri="b570ab16-1168-4b0e-b3f3-e69e6accd0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2026-04-10T10:59:52Z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