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36" dt="2026-05-21T16:35:45.8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21.05.2026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21.05.2026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21.05.2026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21.05.2026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21.05.2026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21.05.2026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21.05.2026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21.05.2026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21.05.2026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21.05.2026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21.05.2026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21.05.2026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21.05.2026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 dirty="0"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latin typeface="Arial"/>
                <a:cs typeface="Arial"/>
              </a:rPr>
              <a:t>25. Mai </a:t>
            </a:r>
            <a:r>
              <a:rPr lang="de-CH" sz="1600">
                <a:latin typeface="Arial"/>
                <a:cs typeface="Arial"/>
              </a:rPr>
              <a:t>– 29. </a:t>
            </a:r>
            <a:r>
              <a:rPr lang="de-CH" sz="1600" dirty="0">
                <a:latin typeface="Arial"/>
                <a:cs typeface="Arial"/>
              </a:rPr>
              <a:t>Mai 2026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Freitags bedienen wir Sie gerne von 11:30 – 13:30 im Rest. </a:t>
            </a:r>
            <a:r>
              <a:rPr lang="de-CH" sz="1100" dirty="0" err="1">
                <a:latin typeface="Arial"/>
                <a:cs typeface="Arial"/>
              </a:rPr>
              <a:t>Buckhuser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Montag</a:t>
            </a:r>
            <a:endParaRPr lang="de-CH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  <a:t>       Freitag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Geschmortes Kalbsragout / Tagliatelle 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Rind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Flanksteak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/ Cafe de Paris / Pommes Frites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6060448" y="351398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Kartoffel Stampf / Wurzel Spinat / Pochierte Eier / Senf-Rahm Sauce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Gefüllte Peperoni mit Couscous und Feta / Langkornreis</a:t>
            </a: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27871" y="2252297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Gebratene Entenbrust /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Massaman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Curry Sauce / Jasmin Reis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4026565" y="3520546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Gemüse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Tätschli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/ Linseneintopf mit Fenchel und Sellerie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Geschlossen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200393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Geschlossen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447278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Softgetränk oder Kaffee bis 11:45 Uhr | Late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Fisch Trio / Hummer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Bisque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/ Schwarzer Vollkornreis / Hopfen Spargel</a:t>
            </a:r>
            <a:endParaRPr lang="en-US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Panierter Tomme Vaudoise / Kartoffel Lauch Ragout / Nüsslisalat / Preiselbeeren</a:t>
            </a:r>
            <a:endParaRPr lang="de-CH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7"/>
            <a:ext cx="1754444" cy="860169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Crand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00">
                <a:latin typeface="Arial" panose="020B0604020202020204" pitchFamily="34" charset="0"/>
                <a:cs typeface="Arial" panose="020B0604020202020204" pitchFamily="34" charset="0"/>
              </a:rPr>
              <a:t>Cru Schweins 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Entrecote / Apfel Calvados Sauce / </a:t>
            </a:r>
            <a:r>
              <a:rPr lang="de-CH" sz="1100">
                <a:latin typeface="Arial" panose="020B0604020202020204" pitchFamily="34" charset="0"/>
                <a:cs typeface="Arial" panose="020B0604020202020204" pitchFamily="34" charset="0"/>
              </a:rPr>
              <a:t>Rosmarin Kartoffeln 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/ Grüne Bohnen im Speckmantel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22065" y="5939706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300" b="1" dirty="0" err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Buckhuser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Restaurant: Neue Frühlingskarte seit 16. März / Frühstück am Wochenende bis 12 Uhr.</a:t>
            </a: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F537AE-A5BC-46A9-A582-3EEB66C0D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0ab16-1168-4b0e-b3f3-e69e6accd078"/>
    <ds:schemaRef ds:uri="a20a2732-27ab-44ea-aa0e-b1f053996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075BCE-2DAC-4F27-974B-797BD18AAA2E}">
  <ds:schemaRefs>
    <ds:schemaRef ds:uri="http://purl.org/dc/terms/"/>
    <ds:schemaRef ds:uri="http://schemas.microsoft.com/office/2006/documentManagement/types"/>
    <ds:schemaRef ds:uri="a20a2732-27ab-44ea-aa0e-b1f053996157"/>
    <ds:schemaRef ds:uri="http://purl.org/dc/elements/1.1/"/>
    <ds:schemaRef ds:uri="http://schemas.microsoft.com/office/infopath/2007/PartnerControls"/>
    <ds:schemaRef ds:uri="http://schemas.microsoft.com/office/2006/metadata/properties"/>
    <ds:schemaRef ds:uri="b570ab16-1168-4b0e-b3f3-e69e6accd078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Breitbild</PresentationFormat>
  <Paragraphs>34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745</cp:revision>
  <cp:lastPrinted>2025-11-28T12:45:13Z</cp:lastPrinted>
  <dcterms:modified xsi:type="dcterms:W3CDTF">2026-05-21T16:55:14Z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