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129" dt="2026-06-26T11:07:33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26.06.2026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29. </a:t>
            </a:r>
            <a:r>
              <a:rPr lang="de-CH" sz="1600" dirty="0" err="1">
                <a:latin typeface="Arial"/>
                <a:cs typeface="Arial"/>
              </a:rPr>
              <a:t>juni</a:t>
            </a:r>
            <a:r>
              <a:rPr lang="de-CH" sz="1600" dirty="0">
                <a:latin typeface="Arial"/>
                <a:cs typeface="Arial"/>
              </a:rPr>
              <a:t>– 03. Juli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Moussaka / Rind Hackfleisch / Kartoffeln / Auberginen / </a:t>
            </a:r>
            <a:r>
              <a:rPr lang="de-CH" sz="1100" dirty="0" err="1"/>
              <a:t>Bechamelsauce</a:t>
            </a:r>
            <a:endParaRPr lang="de-CH" sz="1100" dirty="0"/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Szegediner Gulasch / Schweins Ragout / Peperoni / Sauerkraut Salzkartoffeln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Gelbes Gemüse Tofu Curry / Naan Brot / Basmati Reis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Bärlauch Ravioli / Erbsen Rahmsauce / Junger Spinat Parmesan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Poulet Spiesse / Curry Kokos Sauce / Jasmin Reis 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Gerösteter Blumenkohl / </a:t>
            </a:r>
            <a:r>
              <a:rPr lang="de-CH" sz="1100" dirty="0" err="1"/>
              <a:t>Minz</a:t>
            </a:r>
            <a:r>
              <a:rPr lang="de-CH" sz="1100" dirty="0"/>
              <a:t> Limetten Joghurt / Orientalischer Couscous 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Schwein </a:t>
            </a:r>
            <a:r>
              <a:rPr lang="de-CH" sz="1100" dirty="0" err="1"/>
              <a:t>Zufikerli</a:t>
            </a:r>
            <a:r>
              <a:rPr lang="de-CH" sz="1100" dirty="0"/>
              <a:t> Wurst / Kartoffel Gurken Salat / grobkörniger Senf 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Pasta </a:t>
            </a:r>
            <a:r>
              <a:rPr lang="de-CH" sz="1100" dirty="0" err="1"/>
              <a:t>Legumi</a:t>
            </a:r>
            <a:r>
              <a:rPr lang="de-CH" sz="1100" dirty="0"/>
              <a:t> / Tomaten Sugo / Mediterranes Gemüse / Pinienkerne 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 err="1"/>
              <a:t>Baccalà</a:t>
            </a:r>
            <a:r>
              <a:rPr lang="de-CH" sz="1100" dirty="0"/>
              <a:t> alla Vicentina | gebratene Polenta-Schnitten | Parmesan Petersilie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/>
              <a:t>Paprika Letscho  Kichererbsen | Kräuterpolenta</a:t>
            </a:r>
            <a:endParaRPr lang="de-CH" sz="11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Geschmortes Rinds-Ragout </a:t>
            </a:r>
            <a:r>
              <a:rPr lang="de-CH" sz="1100" dirty="0" err="1"/>
              <a:t>Papardelle</a:t>
            </a:r>
            <a:r>
              <a:rPr lang="de-CH" sz="1100" dirty="0"/>
              <a:t>  Frühlingszwiebeln Parmesan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Sommerkarte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ab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17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. Juni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b570ab16-1168-4b0e-b3f3-e69e6accd078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20a2732-27ab-44ea-aa0e-b1f05399615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2026-06-26T11:07:33Z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