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173" dt="2026-07-10T12:55:43.0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setta  Michael" userId="240008e8-f84f-4d0e-b3c3-919ea43b7043" providerId="ADAL" clId="{0EC40B35-623A-4B51-B742-121B22584D09}"/>
    <pc:docChg chg="undo custSel modSld">
      <pc:chgData name="Masetta  Michael" userId="240008e8-f84f-4d0e-b3c3-919ea43b7043" providerId="ADAL" clId="{0EC40B35-623A-4B51-B742-121B22584D09}" dt="2026-07-10T12:55:48.638" v="6121" actId="20577"/>
      <pc:docMkLst>
        <pc:docMk/>
      </pc:docMkLst>
      <pc:sldChg chg="modSp mod">
        <pc:chgData name="Masetta  Michael" userId="240008e8-f84f-4d0e-b3c3-919ea43b7043" providerId="ADAL" clId="{0EC40B35-623A-4B51-B742-121B22584D09}" dt="2026-07-10T12:55:48.638" v="6121" actId="20577"/>
        <pc:sldMkLst>
          <pc:docMk/>
          <pc:sldMk cId="3217614320" sldId="260"/>
        </pc:sldMkLst>
        <pc:spChg chg="mod">
          <ac:chgData name="Masetta  Michael" userId="240008e8-f84f-4d0e-b3c3-919ea43b7043" providerId="ADAL" clId="{0EC40B35-623A-4B51-B742-121B22584D09}" dt="2026-07-10T12:55:48.638" v="6121" actId="20577"/>
          <ac:spMkLst>
            <pc:docMk/>
            <pc:sldMk cId="3217614320" sldId="260"/>
            <ac:spMk id="6" creationId="{3A1087E1-7155-4365-189D-82D2E93B585A}"/>
          </ac:spMkLst>
        </pc:spChg>
        <pc:spChg chg="mod">
          <ac:chgData name="Masetta  Michael" userId="240008e8-f84f-4d0e-b3c3-919ea43b7043" providerId="ADAL" clId="{0EC40B35-623A-4B51-B742-121B22584D09}" dt="2026-07-10T12:52:13.685" v="6102" actId="20577"/>
          <ac:spMkLst>
            <pc:docMk/>
            <pc:sldMk cId="3217614320" sldId="260"/>
            <ac:spMk id="11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0T12:54:06.889" v="6115" actId="255"/>
          <ac:spMkLst>
            <pc:docMk/>
            <pc:sldMk cId="3217614320" sldId="260"/>
            <ac:spMk id="31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0T12:54:14.970" v="6117" actId="255"/>
          <ac:spMkLst>
            <pc:docMk/>
            <pc:sldMk cId="3217614320" sldId="260"/>
            <ac:spMk id="32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0T12:55:10.075" v="6119"/>
          <ac:spMkLst>
            <pc:docMk/>
            <pc:sldMk cId="3217614320" sldId="260"/>
            <ac:spMk id="36" creationId="{2F209188-7568-4314-B6FC-43691665598A}"/>
          </ac:spMkLst>
        </pc:spChg>
        <pc:spChg chg="mod">
          <ac:chgData name="Masetta  Michael" userId="240008e8-f84f-4d0e-b3c3-919ea43b7043" providerId="ADAL" clId="{0EC40B35-623A-4B51-B742-121B22584D09}" dt="2026-07-10T12:54:10.860" v="6116" actId="255"/>
          <ac:spMkLst>
            <pc:docMk/>
            <pc:sldMk cId="3217614320" sldId="260"/>
            <ac:spMk id="37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0T12:54:19.246" v="6118" actId="255"/>
          <ac:spMkLst>
            <pc:docMk/>
            <pc:sldMk cId="3217614320" sldId="260"/>
            <ac:spMk id="38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0T12:55:43.035" v="6120"/>
          <ac:spMkLst>
            <pc:docMk/>
            <pc:sldMk cId="3217614320" sldId="260"/>
            <ac:spMk id="39" creationId="{9C505074-71B4-4D90-96A9-15677AFFD8AA}"/>
          </ac:spMkLst>
        </pc:spChg>
        <pc:spChg chg="mod">
          <ac:chgData name="Masetta  Michael" userId="240008e8-f84f-4d0e-b3c3-919ea43b7043" providerId="ADAL" clId="{0EC40B35-623A-4B51-B742-121B22584D09}" dt="2026-07-10T12:53:46.445" v="6111" actId="255"/>
          <ac:spMkLst>
            <pc:docMk/>
            <pc:sldMk cId="3217614320" sldId="260"/>
            <ac:spMk id="43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0T12:53:50.063" v="6112" actId="255"/>
          <ac:spMkLst>
            <pc:docMk/>
            <pc:sldMk cId="3217614320" sldId="260"/>
            <ac:spMk id="51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0T12:53:59.134" v="6113" actId="255"/>
          <ac:spMkLst>
            <pc:docMk/>
            <pc:sldMk cId="3217614320" sldId="260"/>
            <ac:spMk id="53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0T12:54:03.171" v="6114" actId="255"/>
          <ac:spMkLst>
            <pc:docMk/>
            <pc:sldMk cId="3217614320" sldId="260"/>
            <ac:spMk id="6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10.07.2026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latin typeface="Arial"/>
                <a:cs typeface="Arial"/>
              </a:rPr>
              <a:t>13. Juli – 17. Juli 2026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Freitags bedienen wir Sie gerne von 11:30 – 13:30 im Rest. Buckhuser</a:t>
            </a: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>
                <a:latin typeface="Arial" panose="020B0604020202020204" pitchFamily="34" charset="0"/>
                <a:cs typeface="Arial" panose="020B0604020202020204" pitchFamily="34" charset="0"/>
              </a:rPr>
              <a:t>       Freitag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/>
              <a:t>Rinds Geschnetzeltes / Senf Rahmsauce / Rigatoni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/>
              <a:t>Gebratene Entenbrust / Asia Sauce / Jasmin Reis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6060448" y="351398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Pasta Salat / Mozzarella / Tomaten / Gurken / Stangensellerie / Frühlingszwiebel / Basilikum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Tomaten Risotto / gebratene Zucchetti / Pinienkerne / Basilikum Pesto</a:t>
            </a: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52297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 err="1"/>
              <a:t>Biryani</a:t>
            </a:r>
            <a:r>
              <a:rPr lang="de-CH" sz="1100" dirty="0"/>
              <a:t> Poulet / </a:t>
            </a:r>
            <a:r>
              <a:rPr lang="de-CH" sz="1100" dirty="0" err="1"/>
              <a:t>Pouletoberschenkel</a:t>
            </a:r>
            <a:r>
              <a:rPr lang="de-CH" sz="1100" dirty="0"/>
              <a:t> / Röstzwiebel / Basmati Reis / Gurken Raita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2656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Gebackene Auberginen / Petersilie Kapern Chili Vinaigrette / Mozzarella 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Thurgauer Bauernbratwurst / Kräuter </a:t>
            </a:r>
            <a:r>
              <a:rPr lang="de-CH" sz="1100" dirty="0" err="1"/>
              <a:t>Vinagrette</a:t>
            </a:r>
            <a:r>
              <a:rPr lang="de-CH" sz="1100" dirty="0"/>
              <a:t> / Grobkörniger Senf / Kartoffel Wedges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00393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Blumenkohl Auflauf / Junge Kartoffeln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447278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Softgetränk oder Kaffee bis 11:45 Uhr | Late </a:t>
            </a:r>
            <a:r>
              <a:rPr lang="de-CH" sz="120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/>
              <a:t>Gebratenes Lachsfilet im Sesam-Mantel | </a:t>
            </a:r>
            <a:r>
              <a:rPr lang="de-CH" sz="1100" dirty="0" err="1"/>
              <a:t>Ponzu</a:t>
            </a:r>
            <a:r>
              <a:rPr lang="de-CH" sz="1100" dirty="0"/>
              <a:t> Sauce Erbsenpüree | Zuckerschoten-Stroh | Jasminreis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Lauwarmer Quinoa-Salat | Kräuter-Vinaigrette | Avocado Bunte Tomaten | Petersilie &amp; Minze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>
                <a:latin typeface="Arial" panose="020B0604020202020204" pitchFamily="34" charset="0"/>
                <a:cs typeface="Arial" panose="020B0604020202020204" pitchFamily="34" charset="0"/>
              </a:rPr>
              <a:t>Tagessalat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7"/>
            <a:ext cx="1754444" cy="860169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endParaRPr lang="de-CH" sz="11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22065" y="5939706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300" b="1" err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Buckhuser</a:t>
            </a:r>
            <a:r>
              <a:rPr lang="de-CH" sz="1300" b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Restaurant: Neue </a:t>
            </a:r>
            <a:r>
              <a:rPr lang="de-CH" sz="1300" b="1">
                <a:solidFill>
                  <a:srgbClr val="FF5A00"/>
                </a:solidFill>
                <a:latin typeface="Arial"/>
                <a:ea typeface="Calibri"/>
                <a:cs typeface="Times New Roman"/>
              </a:rPr>
              <a:t>Sommerkarte</a:t>
            </a:r>
            <a:r>
              <a:rPr lang="de-CH" sz="1300" b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ab </a:t>
            </a:r>
            <a:r>
              <a:rPr lang="de-CH" sz="1300" b="1">
                <a:solidFill>
                  <a:srgbClr val="FF5A00"/>
                </a:solidFill>
                <a:latin typeface="Arial"/>
                <a:ea typeface="Calibri"/>
                <a:cs typeface="Times New Roman"/>
              </a:rPr>
              <a:t>17</a:t>
            </a:r>
            <a:r>
              <a:rPr lang="de-CH" sz="1300" b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. Juni / Frühstück am Wochenende bis 12 Uhr.</a:t>
            </a: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F537AE-A5BC-46A9-A582-3EEB66C0D0D7}">
  <ds:schemaRefs>
    <ds:schemaRef ds:uri="a20a2732-27ab-44ea-aa0e-b1f053996157"/>
    <ds:schemaRef ds:uri="b570ab16-1168-4b0e-b3f3-e69e6accd0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075BCE-2DAC-4F27-974B-797BD18AAA2E}">
  <ds:schemaRefs>
    <ds:schemaRef ds:uri="http://schemas.openxmlformats.org/package/2006/metadata/core-properties"/>
    <ds:schemaRef ds:uri="http://purl.org/dc/elements/1.1/"/>
    <ds:schemaRef ds:uri="http://purl.org/dc/terms/"/>
    <ds:schemaRef ds:uri="b570ab16-1168-4b0e-b3f3-e69e6accd078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a20a2732-27ab-44ea-aa0e-b1f05399615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Breitbild</PresentationFormat>
  <Paragraphs>33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1</cp:revision>
  <cp:lastPrinted>2025-11-28T12:45:13Z</cp:lastPrinted>
  <dcterms:modified xsi:type="dcterms:W3CDTF">2026-07-10T12:56:11Z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